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56" r:id="rId5"/>
    <p:sldId id="258" r:id="rId6"/>
    <p:sldId id="257" r:id="rId7"/>
  </p:sldIdLst>
  <p:sldSz cx="6858000" cy="9906000" type="A4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C0"/>
    <a:srgbClr val="0055A0"/>
    <a:srgbClr val="B2A3BC"/>
    <a:srgbClr val="DFC9EF"/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F1DEBC-B331-4DD1-A76B-E21186C6E80A}" v="2165" dt="2022-05-05T09:29:44.923"/>
    <p1510:client id="{B1C84FF2-8C40-4B26-AB10-F94A3A1592BA}" v="7" dt="2022-05-05T08:56:40.8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7"/>
  </p:normalViewPr>
  <p:slideViewPr>
    <p:cSldViewPr snapToGrid="0">
      <p:cViewPr>
        <p:scale>
          <a:sx n="161" d="100"/>
          <a:sy n="161" d="100"/>
        </p:scale>
        <p:origin x="-352" y="-5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LES-BICHO Jessica" userId="S::j.telesbicho@satelec.fayat.com::b17ad742-189a-4b42-b51e-5155b2e86a0e" providerId="AD" clId="Web-{3434F125-A93C-4EC8-9E8D-9DBF15CBC7C3}"/>
    <pc:docChg chg="modSld">
      <pc:chgData name="TELES-BICHO Jessica" userId="S::j.telesbicho@satelec.fayat.com::b17ad742-189a-4b42-b51e-5155b2e86a0e" providerId="AD" clId="Web-{3434F125-A93C-4EC8-9E8D-9DBF15CBC7C3}" dt="2021-03-04T15:09:41.864" v="149"/>
      <pc:docMkLst>
        <pc:docMk/>
      </pc:docMkLst>
      <pc:sldChg chg="modSp">
        <pc:chgData name="TELES-BICHO Jessica" userId="S::j.telesbicho@satelec.fayat.com::b17ad742-189a-4b42-b51e-5155b2e86a0e" providerId="AD" clId="Web-{3434F125-A93C-4EC8-9E8D-9DBF15CBC7C3}" dt="2021-03-04T15:09:41.864" v="149"/>
        <pc:sldMkLst>
          <pc:docMk/>
          <pc:sldMk cId="3456175323" sldId="257"/>
        </pc:sldMkLst>
        <pc:graphicFrameChg chg="mod modGraphic">
          <ac:chgData name="TELES-BICHO Jessica" userId="S::j.telesbicho@satelec.fayat.com::b17ad742-189a-4b42-b51e-5155b2e86a0e" providerId="AD" clId="Web-{3434F125-A93C-4EC8-9E8D-9DBF15CBC7C3}" dt="2021-03-04T15:09:41.864" v="149"/>
          <ac:graphicFrameMkLst>
            <pc:docMk/>
            <pc:sldMk cId="3456175323" sldId="257"/>
            <ac:graphicFrameMk id="4" creationId="{E407226C-5BFC-409E-ADB4-9E91761748D7}"/>
          </ac:graphicFrameMkLst>
        </pc:graphicFrameChg>
      </pc:sldChg>
    </pc:docChg>
  </pc:docChgLst>
  <pc:docChgLst>
    <pc:chgData name="Jessica TELES BICHO" userId="b17ad742-189a-4b42-b51e-5155b2e86a0e" providerId="ADAL" clId="{B02D3965-819C-461F-9860-5792D6328F68}"/>
    <pc:docChg chg="custSel modSld">
      <pc:chgData name="Jessica TELES BICHO" userId="b17ad742-189a-4b42-b51e-5155b2e86a0e" providerId="ADAL" clId="{B02D3965-819C-461F-9860-5792D6328F68}" dt="2021-10-29T09:35:34.443" v="0" actId="478"/>
      <pc:docMkLst>
        <pc:docMk/>
      </pc:docMkLst>
      <pc:sldChg chg="delSp mod">
        <pc:chgData name="Jessica TELES BICHO" userId="b17ad742-189a-4b42-b51e-5155b2e86a0e" providerId="ADAL" clId="{B02D3965-819C-461F-9860-5792D6328F68}" dt="2021-10-29T09:35:34.443" v="0" actId="478"/>
        <pc:sldMkLst>
          <pc:docMk/>
          <pc:sldMk cId="3313084662" sldId="256"/>
        </pc:sldMkLst>
        <pc:graphicFrameChg chg="del">
          <ac:chgData name="Jessica TELES BICHO" userId="b17ad742-189a-4b42-b51e-5155b2e86a0e" providerId="ADAL" clId="{B02D3965-819C-461F-9860-5792D6328F68}" dt="2021-10-29T09:35:34.443" v="0" actId="478"/>
          <ac:graphicFrameMkLst>
            <pc:docMk/>
            <pc:sldMk cId="3313084662" sldId="256"/>
            <ac:graphicFrameMk id="7" creationId="{00000000-0000-0000-0000-000000000000}"/>
          </ac:graphicFrameMkLst>
        </pc:graphicFrameChg>
      </pc:sldChg>
    </pc:docChg>
  </pc:docChgLst>
  <pc:docChgLst>
    <pc:chgData name="CHAVAIN Ingrid" userId="8c775cd0-a46a-41e8-874d-57ca616c53e6" providerId="ADAL" clId="{47F1DEBC-B331-4DD1-A76B-E21186C6E80A}"/>
    <pc:docChg chg="undo custSel addSld modSld">
      <pc:chgData name="CHAVAIN Ingrid" userId="8c775cd0-a46a-41e8-874d-57ca616c53e6" providerId="ADAL" clId="{47F1DEBC-B331-4DD1-A76B-E21186C6E80A}" dt="2022-05-05T09:29:44.923" v="2159" actId="6549"/>
      <pc:docMkLst>
        <pc:docMk/>
      </pc:docMkLst>
      <pc:sldChg chg="addSp delSp modSp mod">
        <pc:chgData name="CHAVAIN Ingrid" userId="8c775cd0-a46a-41e8-874d-57ca616c53e6" providerId="ADAL" clId="{47F1DEBC-B331-4DD1-A76B-E21186C6E80A}" dt="2022-05-05T08:59:52.520" v="129" actId="478"/>
        <pc:sldMkLst>
          <pc:docMk/>
          <pc:sldMk cId="3313084662" sldId="256"/>
        </pc:sldMkLst>
        <pc:graphicFrameChg chg="modGraphic">
          <ac:chgData name="CHAVAIN Ingrid" userId="8c775cd0-a46a-41e8-874d-57ca616c53e6" providerId="ADAL" clId="{47F1DEBC-B331-4DD1-A76B-E21186C6E80A}" dt="2022-05-05T08:57:15.587" v="51" actId="20577"/>
          <ac:graphicFrameMkLst>
            <pc:docMk/>
            <pc:sldMk cId="3313084662" sldId="256"/>
            <ac:graphicFrameMk id="8" creationId="{00000000-0000-0000-0000-000000000000}"/>
          </ac:graphicFrameMkLst>
        </pc:graphicFrameChg>
        <pc:graphicFrameChg chg="mod modGraphic">
          <ac:chgData name="CHAVAIN Ingrid" userId="8c775cd0-a46a-41e8-874d-57ca616c53e6" providerId="ADAL" clId="{47F1DEBC-B331-4DD1-A76B-E21186C6E80A}" dt="2022-05-05T08:57:58.490" v="85" actId="20577"/>
          <ac:graphicFrameMkLst>
            <pc:docMk/>
            <pc:sldMk cId="3313084662" sldId="256"/>
            <ac:graphicFrameMk id="9" creationId="{00000000-0000-0000-0000-000000000000}"/>
          </ac:graphicFrameMkLst>
        </pc:graphicFrameChg>
        <pc:graphicFrameChg chg="mod modGraphic">
          <ac:chgData name="CHAVAIN Ingrid" userId="8c775cd0-a46a-41e8-874d-57ca616c53e6" providerId="ADAL" clId="{47F1DEBC-B331-4DD1-A76B-E21186C6E80A}" dt="2022-05-05T08:58:23.129" v="116" actId="20577"/>
          <ac:graphicFrameMkLst>
            <pc:docMk/>
            <pc:sldMk cId="3313084662" sldId="256"/>
            <ac:graphicFrameMk id="10" creationId="{00000000-0000-0000-0000-000000000000}"/>
          </ac:graphicFrameMkLst>
        </pc:graphicFrameChg>
        <pc:graphicFrameChg chg="add del mod">
          <ac:chgData name="CHAVAIN Ingrid" userId="8c775cd0-a46a-41e8-874d-57ca616c53e6" providerId="ADAL" clId="{47F1DEBC-B331-4DD1-A76B-E21186C6E80A}" dt="2022-05-05T08:59:52.520" v="129" actId="478"/>
          <ac:graphicFrameMkLst>
            <pc:docMk/>
            <pc:sldMk cId="3313084662" sldId="256"/>
            <ac:graphicFrameMk id="12" creationId="{14C5BF3E-A583-5FC2-1754-A661B2C6F0AC}"/>
          </ac:graphicFrameMkLst>
        </pc:graphicFrameChg>
      </pc:sldChg>
      <pc:sldChg chg="modSp mod">
        <pc:chgData name="CHAVAIN Ingrid" userId="8c775cd0-a46a-41e8-874d-57ca616c53e6" providerId="ADAL" clId="{47F1DEBC-B331-4DD1-A76B-E21186C6E80A}" dt="2022-05-05T08:59:22.989" v="126" actId="20577"/>
        <pc:sldMkLst>
          <pc:docMk/>
          <pc:sldMk cId="3456175323" sldId="257"/>
        </pc:sldMkLst>
        <pc:spChg chg="mod">
          <ac:chgData name="CHAVAIN Ingrid" userId="8c775cd0-a46a-41e8-874d-57ca616c53e6" providerId="ADAL" clId="{47F1DEBC-B331-4DD1-A76B-E21186C6E80A}" dt="2022-05-05T08:59:22.989" v="126" actId="20577"/>
          <ac:spMkLst>
            <pc:docMk/>
            <pc:sldMk cId="3456175323" sldId="257"/>
            <ac:spMk id="6" creationId="{00000000-0000-0000-0000-000000000000}"/>
          </ac:spMkLst>
        </pc:spChg>
      </pc:sldChg>
      <pc:sldChg chg="addSp delSp modSp add mod">
        <pc:chgData name="CHAVAIN Ingrid" userId="8c775cd0-a46a-41e8-874d-57ca616c53e6" providerId="ADAL" clId="{47F1DEBC-B331-4DD1-A76B-E21186C6E80A}" dt="2022-05-05T09:29:44.923" v="2159" actId="6549"/>
        <pc:sldMkLst>
          <pc:docMk/>
          <pc:sldMk cId="115694801" sldId="258"/>
        </pc:sldMkLst>
        <pc:graphicFrameChg chg="add del">
          <ac:chgData name="CHAVAIN Ingrid" userId="8c775cd0-a46a-41e8-874d-57ca616c53e6" providerId="ADAL" clId="{47F1DEBC-B331-4DD1-A76B-E21186C6E80A}" dt="2022-05-05T09:14:18.597" v="902" actId="478"/>
          <ac:graphicFrameMkLst>
            <pc:docMk/>
            <pc:sldMk cId="115694801" sldId="258"/>
            <ac:graphicFrameMk id="3" creationId="{2DB9E19B-AEF5-69E9-281E-229819AF246A}"/>
          </ac:graphicFrameMkLst>
        </pc:graphicFrameChg>
        <pc:graphicFrameChg chg="del">
          <ac:chgData name="CHAVAIN Ingrid" userId="8c775cd0-a46a-41e8-874d-57ca616c53e6" providerId="ADAL" clId="{47F1DEBC-B331-4DD1-A76B-E21186C6E80A}" dt="2022-05-05T08:59:58.141" v="130" actId="478"/>
          <ac:graphicFrameMkLst>
            <pc:docMk/>
            <pc:sldMk cId="115694801" sldId="258"/>
            <ac:graphicFrameMk id="4" creationId="{00000000-0000-0000-0000-000000000000}"/>
          </ac:graphicFrameMkLst>
        </pc:graphicFrameChg>
        <pc:graphicFrameChg chg="add mod modGraphic">
          <ac:chgData name="CHAVAIN Ingrid" userId="8c775cd0-a46a-41e8-874d-57ca616c53e6" providerId="ADAL" clId="{47F1DEBC-B331-4DD1-A76B-E21186C6E80A}" dt="2022-05-05T09:29:44.923" v="2159" actId="6549"/>
          <ac:graphicFrameMkLst>
            <pc:docMk/>
            <pc:sldMk cId="115694801" sldId="258"/>
            <ac:graphicFrameMk id="5" creationId="{A2307130-6459-CD07-FFAC-C973F8AB8014}"/>
          </ac:graphicFrameMkLst>
        </pc:graphicFrameChg>
        <pc:graphicFrameChg chg="del">
          <ac:chgData name="CHAVAIN Ingrid" userId="8c775cd0-a46a-41e8-874d-57ca616c53e6" providerId="ADAL" clId="{47F1DEBC-B331-4DD1-A76B-E21186C6E80A}" dt="2022-05-05T08:59:58.141" v="130" actId="478"/>
          <ac:graphicFrameMkLst>
            <pc:docMk/>
            <pc:sldMk cId="115694801" sldId="258"/>
            <ac:graphicFrameMk id="8" creationId="{00000000-0000-0000-0000-000000000000}"/>
          </ac:graphicFrameMkLst>
        </pc:graphicFrameChg>
        <pc:graphicFrameChg chg="del">
          <ac:chgData name="CHAVAIN Ingrid" userId="8c775cd0-a46a-41e8-874d-57ca616c53e6" providerId="ADAL" clId="{47F1DEBC-B331-4DD1-A76B-E21186C6E80A}" dt="2022-05-05T08:59:58.141" v="130" actId="478"/>
          <ac:graphicFrameMkLst>
            <pc:docMk/>
            <pc:sldMk cId="115694801" sldId="258"/>
            <ac:graphicFrameMk id="9" creationId="{00000000-0000-0000-0000-000000000000}"/>
          </ac:graphicFrameMkLst>
        </pc:graphicFrameChg>
        <pc:graphicFrameChg chg="del">
          <ac:chgData name="CHAVAIN Ingrid" userId="8c775cd0-a46a-41e8-874d-57ca616c53e6" providerId="ADAL" clId="{47F1DEBC-B331-4DD1-A76B-E21186C6E80A}" dt="2022-05-05T08:59:58.141" v="130" actId="478"/>
          <ac:graphicFrameMkLst>
            <pc:docMk/>
            <pc:sldMk cId="115694801" sldId="258"/>
            <ac:graphicFrameMk id="10" creationId="{00000000-0000-0000-0000-000000000000}"/>
          </ac:graphicFrameMkLst>
        </pc:graphicFrameChg>
        <pc:graphicFrameChg chg="mod modGraphic">
          <ac:chgData name="CHAVAIN Ingrid" userId="8c775cd0-a46a-41e8-874d-57ca616c53e6" providerId="ADAL" clId="{47F1DEBC-B331-4DD1-A76B-E21186C6E80A}" dt="2022-05-05T09:29:08.573" v="2146" actId="1037"/>
          <ac:graphicFrameMkLst>
            <pc:docMk/>
            <pc:sldMk cId="115694801" sldId="258"/>
            <ac:graphicFrameMk id="12" creationId="{14C5BF3E-A583-5FC2-1754-A661B2C6F0AC}"/>
          </ac:graphicFrameMkLst>
        </pc:graphicFrameChg>
      </pc:sldChg>
    </pc:docChg>
  </pc:docChgLst>
  <pc:docChgLst>
    <pc:chgData name="CHAVAIN Ingrid" userId="S::i.chavain@satelec.fayat.com::8c775cd0-a46a-41e8-874d-57ca616c53e6" providerId="AD" clId="Web-{AF0B2B43-16F4-4F40-8936-1FA8CB4D4268}"/>
    <pc:docChg chg="modSld">
      <pc:chgData name="CHAVAIN Ingrid" userId="S::i.chavain@satelec.fayat.com::8c775cd0-a46a-41e8-874d-57ca616c53e6" providerId="AD" clId="Web-{AF0B2B43-16F4-4F40-8936-1FA8CB4D4268}" dt="2021-03-03T10:12:09.335" v="113"/>
      <pc:docMkLst>
        <pc:docMk/>
      </pc:docMkLst>
      <pc:sldChg chg="modSp">
        <pc:chgData name="CHAVAIN Ingrid" userId="S::i.chavain@satelec.fayat.com::8c775cd0-a46a-41e8-874d-57ca616c53e6" providerId="AD" clId="Web-{AF0B2B43-16F4-4F40-8936-1FA8CB4D4268}" dt="2021-03-03T10:11:22.585" v="15"/>
        <pc:sldMkLst>
          <pc:docMk/>
          <pc:sldMk cId="3313084662" sldId="256"/>
        </pc:sldMkLst>
        <pc:graphicFrameChg chg="mod modGraphic">
          <ac:chgData name="CHAVAIN Ingrid" userId="S::i.chavain@satelec.fayat.com::8c775cd0-a46a-41e8-874d-57ca616c53e6" providerId="AD" clId="Web-{AF0B2B43-16F4-4F40-8936-1FA8CB4D4268}" dt="2021-03-03T10:11:22.585" v="15"/>
          <ac:graphicFrameMkLst>
            <pc:docMk/>
            <pc:sldMk cId="3313084662" sldId="256"/>
            <ac:graphicFrameMk id="10" creationId="{00000000-0000-0000-0000-000000000000}"/>
          </ac:graphicFrameMkLst>
        </pc:graphicFrameChg>
      </pc:sldChg>
      <pc:sldChg chg="modSp">
        <pc:chgData name="CHAVAIN Ingrid" userId="S::i.chavain@satelec.fayat.com::8c775cd0-a46a-41e8-874d-57ca616c53e6" providerId="AD" clId="Web-{AF0B2B43-16F4-4F40-8936-1FA8CB4D4268}" dt="2021-03-03T10:12:09.335" v="113"/>
        <pc:sldMkLst>
          <pc:docMk/>
          <pc:sldMk cId="3456175323" sldId="257"/>
        </pc:sldMkLst>
        <pc:graphicFrameChg chg="mod modGraphic">
          <ac:chgData name="CHAVAIN Ingrid" userId="S::i.chavain@satelec.fayat.com::8c775cd0-a46a-41e8-874d-57ca616c53e6" providerId="AD" clId="Web-{AF0B2B43-16F4-4F40-8936-1FA8CB4D4268}" dt="2021-03-03T10:12:09.335" v="113"/>
          <ac:graphicFrameMkLst>
            <pc:docMk/>
            <pc:sldMk cId="3456175323" sldId="257"/>
            <ac:graphicFrameMk id="4" creationId="{E407226C-5BFC-409E-ADB4-9E91761748D7}"/>
          </ac:graphicFrameMkLst>
        </pc:graphicFrameChg>
      </pc:sldChg>
    </pc:docChg>
  </pc:docChgLst>
  <pc:docChgLst>
    <pc:chgData name="CHAVAIN Ingrid" userId="S::i.chavain@satelec.fayat.com::8c775cd0-a46a-41e8-874d-57ca616c53e6" providerId="AD" clId="Web-{19FFAC3C-0EAD-4072-AC29-950BFA94E042}"/>
    <pc:docChg chg="modSld">
      <pc:chgData name="CHAVAIN Ingrid" userId="S::i.chavain@satelec.fayat.com::8c775cd0-a46a-41e8-874d-57ca616c53e6" providerId="AD" clId="Web-{19FFAC3C-0EAD-4072-AC29-950BFA94E042}" dt="2021-03-04T16:31:15.030" v="7"/>
      <pc:docMkLst>
        <pc:docMk/>
      </pc:docMkLst>
      <pc:sldChg chg="modSp">
        <pc:chgData name="CHAVAIN Ingrid" userId="S::i.chavain@satelec.fayat.com::8c775cd0-a46a-41e8-874d-57ca616c53e6" providerId="AD" clId="Web-{19FFAC3C-0EAD-4072-AC29-950BFA94E042}" dt="2021-03-04T16:31:11.452" v="3"/>
        <pc:sldMkLst>
          <pc:docMk/>
          <pc:sldMk cId="3313084662" sldId="256"/>
        </pc:sldMkLst>
        <pc:graphicFrameChg chg="mod modGraphic">
          <ac:chgData name="CHAVAIN Ingrid" userId="S::i.chavain@satelec.fayat.com::8c775cd0-a46a-41e8-874d-57ca616c53e6" providerId="AD" clId="Web-{19FFAC3C-0EAD-4072-AC29-950BFA94E042}" dt="2021-03-04T16:31:11.452" v="3"/>
          <ac:graphicFrameMkLst>
            <pc:docMk/>
            <pc:sldMk cId="3313084662" sldId="256"/>
            <ac:graphicFrameMk id="2" creationId="{00000000-0000-0000-0000-000000000000}"/>
          </ac:graphicFrameMkLst>
        </pc:graphicFrameChg>
      </pc:sldChg>
      <pc:sldChg chg="modSp">
        <pc:chgData name="CHAVAIN Ingrid" userId="S::i.chavain@satelec.fayat.com::8c775cd0-a46a-41e8-874d-57ca616c53e6" providerId="AD" clId="Web-{19FFAC3C-0EAD-4072-AC29-950BFA94E042}" dt="2021-03-04T16:31:15.030" v="7"/>
        <pc:sldMkLst>
          <pc:docMk/>
          <pc:sldMk cId="3456175323" sldId="257"/>
        </pc:sldMkLst>
        <pc:graphicFrameChg chg="mod modGraphic">
          <ac:chgData name="CHAVAIN Ingrid" userId="S::i.chavain@satelec.fayat.com::8c775cd0-a46a-41e8-874d-57ca616c53e6" providerId="AD" clId="Web-{19FFAC3C-0EAD-4072-AC29-950BFA94E042}" dt="2021-03-04T16:31:15.030" v="7"/>
          <ac:graphicFrameMkLst>
            <pc:docMk/>
            <pc:sldMk cId="3456175323" sldId="257"/>
            <ac:graphicFrameMk id="8" creationId="{00000000-0000-0000-0000-000000000000}"/>
          </ac:graphicFrameMkLst>
        </pc:graphicFrameChg>
      </pc:sldChg>
    </pc:docChg>
  </pc:docChgLst>
  <pc:docChgLst>
    <pc:chgData name="GOUGELIN Atika" userId="S::a.gougelin@satelec.fayat.com::c671ea7c-8a82-44b5-8afd-7b2f327176c1" providerId="AD" clId="Web-{B1C84FF2-8C40-4B26-AB10-F94A3A1592BA}"/>
    <pc:docChg chg="modSld">
      <pc:chgData name="GOUGELIN Atika" userId="S::a.gougelin@satelec.fayat.com::c671ea7c-8a82-44b5-8afd-7b2f327176c1" providerId="AD" clId="Web-{B1C84FF2-8C40-4B26-AB10-F94A3A1592BA}" dt="2022-05-05T08:56:11.127" v="1"/>
      <pc:docMkLst>
        <pc:docMk/>
      </pc:docMkLst>
      <pc:sldChg chg="modSp">
        <pc:chgData name="GOUGELIN Atika" userId="S::a.gougelin@satelec.fayat.com::c671ea7c-8a82-44b5-8afd-7b2f327176c1" providerId="AD" clId="Web-{B1C84FF2-8C40-4B26-AB10-F94A3A1592BA}" dt="2022-05-05T08:56:11.127" v="1"/>
        <pc:sldMkLst>
          <pc:docMk/>
          <pc:sldMk cId="3313084662" sldId="256"/>
        </pc:sldMkLst>
        <pc:graphicFrameChg chg="mod modGraphic">
          <ac:chgData name="GOUGELIN Atika" userId="S::a.gougelin@satelec.fayat.com::c671ea7c-8a82-44b5-8afd-7b2f327176c1" providerId="AD" clId="Web-{B1C84FF2-8C40-4B26-AB10-F94A3A1592BA}" dt="2022-05-05T08:56:11.127" v="1"/>
          <ac:graphicFrameMkLst>
            <pc:docMk/>
            <pc:sldMk cId="3313084662" sldId="256"/>
            <ac:graphicFrameMk id="8" creationId="{00000000-0000-0000-0000-000000000000}"/>
          </ac:graphicFrameMkLst>
        </pc:graphicFrameChg>
      </pc:sldChg>
    </pc:docChg>
  </pc:docChgLst>
  <pc:docChgLst>
    <pc:chgData name="CHAVAIN Ingrid" userId="S::i.chavain@satelec.fayat.com::8c775cd0-a46a-41e8-874d-57ca616c53e6" providerId="AD" clId="Web-{8E29CC8C-DDB3-4E83-8C1F-577DC2BED30F}"/>
    <pc:docChg chg="modSld">
      <pc:chgData name="CHAVAIN Ingrid" userId="S::i.chavain@satelec.fayat.com::8c775cd0-a46a-41e8-874d-57ca616c53e6" providerId="AD" clId="Web-{8E29CC8C-DDB3-4E83-8C1F-577DC2BED30F}" dt="2021-03-04T15:28:54.312" v="7"/>
      <pc:docMkLst>
        <pc:docMk/>
      </pc:docMkLst>
      <pc:sldChg chg="modSp">
        <pc:chgData name="CHAVAIN Ingrid" userId="S::i.chavain@satelec.fayat.com::8c775cd0-a46a-41e8-874d-57ca616c53e6" providerId="AD" clId="Web-{8E29CC8C-DDB3-4E83-8C1F-577DC2BED30F}" dt="2021-03-04T15:28:34.062" v="3"/>
        <pc:sldMkLst>
          <pc:docMk/>
          <pc:sldMk cId="3313084662" sldId="256"/>
        </pc:sldMkLst>
        <pc:graphicFrameChg chg="mod modGraphic">
          <ac:chgData name="CHAVAIN Ingrid" userId="S::i.chavain@satelec.fayat.com::8c775cd0-a46a-41e8-874d-57ca616c53e6" providerId="AD" clId="Web-{8E29CC8C-DDB3-4E83-8C1F-577DC2BED30F}" dt="2021-03-04T15:28:34.062" v="3"/>
          <ac:graphicFrameMkLst>
            <pc:docMk/>
            <pc:sldMk cId="3313084662" sldId="256"/>
            <ac:graphicFrameMk id="2" creationId="{00000000-0000-0000-0000-000000000000}"/>
          </ac:graphicFrameMkLst>
        </pc:graphicFrameChg>
      </pc:sldChg>
      <pc:sldChg chg="modSp">
        <pc:chgData name="CHAVAIN Ingrid" userId="S::i.chavain@satelec.fayat.com::8c775cd0-a46a-41e8-874d-57ca616c53e6" providerId="AD" clId="Web-{8E29CC8C-DDB3-4E83-8C1F-577DC2BED30F}" dt="2021-03-04T15:28:54.312" v="7"/>
        <pc:sldMkLst>
          <pc:docMk/>
          <pc:sldMk cId="3456175323" sldId="257"/>
        </pc:sldMkLst>
        <pc:graphicFrameChg chg="mod modGraphic">
          <ac:chgData name="CHAVAIN Ingrid" userId="S::i.chavain@satelec.fayat.com::8c775cd0-a46a-41e8-874d-57ca616c53e6" providerId="AD" clId="Web-{8E29CC8C-DDB3-4E83-8C1F-577DC2BED30F}" dt="2021-03-04T15:28:54.312" v="7"/>
          <ac:graphicFrameMkLst>
            <pc:docMk/>
            <pc:sldMk cId="3456175323" sldId="257"/>
            <ac:graphicFrameMk id="8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C4083-1AA2-49A5-B259-A641643CDCE1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A803A-5DC5-4B21-8C20-7812FBB5B1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925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A803A-5DC5-4B21-8C20-7812FBB5B18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75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A803A-5DC5-4B21-8C20-7812FBB5B18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57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/>
              <a:t>NOM DU PROCESSUS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1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860260" y="826972"/>
            <a:ext cx="5829300" cy="469232"/>
          </a:xfrm>
          <a:prstGeom prst="rect">
            <a:avLst/>
          </a:prstGeom>
        </p:spPr>
        <p:txBody>
          <a:bodyPr anchor="b"/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2000"/>
              <a:t>MANAGEMENT DU</a:t>
            </a:r>
            <a:r>
              <a:rPr lang="fr-FR" sz="2000" baseline="0"/>
              <a:t> SYSTÈME QSE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624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956568"/>
              </p:ext>
            </p:extLst>
          </p:nvPr>
        </p:nvGraphicFramePr>
        <p:xfrm>
          <a:off x="176194" y="676881"/>
          <a:ext cx="6508348" cy="776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7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6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61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/>
                        <a:t>PILOTAGE DU PROCESSUS</a:t>
                      </a:r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000"/>
                    </a:p>
                  </a:txBody>
                  <a:tcPr marL="91441" marR="91441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/>
                        <a:t>PROCESSUS</a:t>
                      </a:r>
                      <a:r>
                        <a:rPr lang="fr-FR" sz="1000" baseline="0"/>
                        <a:t> EN INTERACTION FORTE</a:t>
                      </a:r>
                      <a:endParaRPr lang="fr-FR" sz="1000"/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446">
                <a:tc>
                  <a:txBody>
                    <a:bodyPr/>
                    <a:lstStyle/>
                    <a:p>
                      <a:r>
                        <a:rPr lang="fr-FR" sz="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Pilote(s):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fr-FR" sz="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Responsables QSSE</a:t>
                      </a:r>
                    </a:p>
                  </a:txBody>
                  <a:tcPr marL="91441" marR="91441"/>
                </a:tc>
                <a:tc rowSpan="2">
                  <a:txBody>
                    <a:bodyPr/>
                    <a:lstStyle/>
                    <a:p>
                      <a:endParaRPr lang="fr-FR" sz="90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 rowSpan="2"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Stratégie et Gouvernance </a:t>
                      </a:r>
                    </a:p>
                    <a:p>
                      <a:pPr marL="171450" indent="-171450" algn="just" defTabSz="685771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Réalisation </a:t>
                      </a:r>
                    </a:p>
                    <a:p>
                      <a:pPr marL="171450" indent="-171450" algn="just" defTabSz="685771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Ressources Humaines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Technique</a:t>
                      </a:r>
                    </a:p>
                    <a:p>
                      <a:pPr marL="171450" indent="-171450" algn="just" defTabSz="685771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Achats et sous-traitance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795">
                <a:tc>
                  <a:txBody>
                    <a:bodyPr/>
                    <a:lstStyle/>
                    <a:p>
                      <a:r>
                        <a:rPr lang="fr-FR" sz="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Co-pilote(s):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Animateurs QSSE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93989"/>
              </p:ext>
            </p:extLst>
          </p:nvPr>
        </p:nvGraphicFramePr>
        <p:xfrm>
          <a:off x="176194" y="1477753"/>
          <a:ext cx="6505594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8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69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0363">
                <a:tc>
                  <a:txBody>
                    <a:bodyPr/>
                    <a:lstStyle/>
                    <a:p>
                      <a:pPr algn="ctr"/>
                      <a:r>
                        <a:rPr lang="fr-FR" sz="1000"/>
                        <a:t>FINALITE</a:t>
                      </a:r>
                      <a:r>
                        <a:rPr lang="fr-FR" sz="1000" baseline="0"/>
                        <a:t> DU PROCESSUS</a:t>
                      </a:r>
                      <a:endParaRPr lang="fr-FR" sz="100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00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/>
                        <a:t>ACTIVITES DU PROCESSUS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Mettre en place un Système de Management QSSE (avec des objectifs pertinents et adaptés aux enjeux des entreprises) et en assurer la surveillance, la mesure et l’amélioration continue.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90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latin typeface="+mn-lt"/>
                        </a:rPr>
                        <a:t>Conseiller</a:t>
                      </a:r>
                      <a:r>
                        <a:rPr lang="fr-FR" sz="900" baseline="0" dirty="0">
                          <a:latin typeface="+mn-lt"/>
                        </a:rPr>
                        <a:t> la Direction Générale à l’élaboration de </a:t>
                      </a:r>
                      <a:r>
                        <a:rPr lang="fr-FR" sz="900" dirty="0">
                          <a:latin typeface="+mn-lt"/>
                        </a:rPr>
                        <a:t>la politique et des objectifs QSSE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latin typeface="+mn-lt"/>
                        </a:rPr>
                        <a:t>Elaborer et</a:t>
                      </a:r>
                      <a:r>
                        <a:rPr lang="fr-FR" sz="900" baseline="0" dirty="0">
                          <a:latin typeface="+mn-lt"/>
                        </a:rPr>
                        <a:t> </a:t>
                      </a:r>
                      <a:r>
                        <a:rPr lang="fr-FR" sz="900" dirty="0">
                          <a:latin typeface="+mn-lt"/>
                        </a:rPr>
                        <a:t>Animer le SMQSSE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latin typeface="+mn-lt"/>
                        </a:rPr>
                        <a:t>Assurer la veille et la conformité réglementaire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latin typeface="+mn-lt"/>
                        </a:rPr>
                        <a:t>Gérer</a:t>
                      </a:r>
                      <a:r>
                        <a:rPr lang="fr-FR" sz="900" baseline="0" dirty="0">
                          <a:latin typeface="+mn-lt"/>
                        </a:rPr>
                        <a:t> et analyser</a:t>
                      </a:r>
                      <a:r>
                        <a:rPr lang="fr-FR" sz="900" dirty="0">
                          <a:latin typeface="+mn-lt"/>
                        </a:rPr>
                        <a:t> les dysfonctionnements 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latin typeface="+mn-lt"/>
                        </a:rPr>
                        <a:t>Réaliser des audits internes-externes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latin typeface="+mn-lt"/>
                        </a:rPr>
                        <a:t>Définir</a:t>
                      </a:r>
                      <a:r>
                        <a:rPr lang="fr-FR" sz="900" baseline="0" dirty="0">
                          <a:latin typeface="+mn-lt"/>
                        </a:rPr>
                        <a:t> les risques et oppo</a:t>
                      </a:r>
                      <a:r>
                        <a:rPr lang="fr-FR" sz="900" dirty="0">
                          <a:latin typeface="+mn-lt"/>
                        </a:rPr>
                        <a:t>rtunités en matière de</a:t>
                      </a:r>
                      <a:r>
                        <a:rPr lang="fr-FR" sz="900" baseline="0" dirty="0">
                          <a:latin typeface="+mn-lt"/>
                        </a:rPr>
                        <a:t> </a:t>
                      </a: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QSSE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362493"/>
              </p:ext>
            </p:extLst>
          </p:nvPr>
        </p:nvGraphicFramePr>
        <p:xfrm>
          <a:off x="169525" y="2834742"/>
          <a:ext cx="6505595" cy="1898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7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8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738">
                <a:tc>
                  <a:txBody>
                    <a:bodyPr/>
                    <a:lstStyle/>
                    <a:p>
                      <a:pPr marL="0" algn="ctr" defTabSz="685771" rtl="0" eaLnBrk="1" latinLnBrk="0" hangingPunct="1"/>
                      <a:r>
                        <a:rPr lang="fr-FR" sz="10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DONNEES D’ENTREE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00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71" rtl="0" eaLnBrk="1" latinLnBrk="0" hangingPunct="1"/>
                      <a:r>
                        <a:rPr lang="fr-FR" sz="10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DONNEES DE SORTIE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7218">
                <a:tc>
                  <a:txBody>
                    <a:bodyPr/>
                    <a:lstStyle/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Orientation stratégique des entreprises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Besoins et attentes des parties intéressées prenantes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Politique et objectifs QSSE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Veille réglementaire et normative / Recommandations des organismes de prévention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Satisfaction client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Cartographie des risques / Opportunités d’amélioration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Dysfonctionnements (incidents, accidents, non-conformités)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Rapports d’audits internes/externes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fr-FR" sz="9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Document Unique / Analyse Environnementale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Système de Management QSSE  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Documents de chantiers conformes (PPSPS / PDP…)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Communication QSSE (REX, Causeries, notes d’informations...)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Plans d’action du processus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Rapports d’audits internes / Visites chantiers / rapports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Analyse des dysfonctionnements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Conformité réglementaire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768084"/>
              </p:ext>
            </p:extLst>
          </p:nvPr>
        </p:nvGraphicFramePr>
        <p:xfrm>
          <a:off x="174287" y="4771665"/>
          <a:ext cx="6500061" cy="1926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000"/>
                        <a:t>OUTILS/ACTIONS</a:t>
                      </a:r>
                      <a:r>
                        <a:rPr lang="fr-FR" sz="1000" baseline="0"/>
                        <a:t> DE SUIVI</a:t>
                      </a:r>
                      <a:endParaRPr lang="fr-FR" sz="100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00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/>
                        <a:t>INDICATEURS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Revue de direction / Revues QSE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Réunions QSE / Direction AGAPE</a:t>
                      </a: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Direction des entreprises</a:t>
                      </a:r>
                      <a:endParaRPr lang="fr-F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Réunions Responsables</a:t>
                      </a: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QSE / Animateurs QSE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Points divers avec les pilotes de processus / responsables de service</a:t>
                      </a:r>
                    </a:p>
                    <a:p>
                      <a:pPr marL="171450" marR="0" lvl="1" indent="-171450" algn="just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Procédures socles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Revue de processus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Reporting</a:t>
                      </a:r>
                      <a:endParaRPr lang="fr-FR" sz="9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Logiciels QSE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Visites de chantiers/agences</a:t>
                      </a:r>
                      <a:endParaRPr lang="fr-F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90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Accidentologie </a:t>
                      </a: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TF, TG, pourcentage d’accidents par typologie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Nombre d’audits et</a:t>
                      </a: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visites QSSE 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Taux de satisfaction client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Réclamations : Nombre et temps de traitement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Communication QSSE : nombre et taux de participation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Nombre de FNC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Pourcentage de risques significatifs (DUER et AES)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Consommations</a:t>
                      </a: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en énergie</a:t>
                      </a:r>
                    </a:p>
                    <a:p>
                      <a:pPr marL="171450" marR="0" lvl="1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Taux de valorisation des déchets</a:t>
                      </a:r>
                      <a:endParaRPr lang="fr-F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469809"/>
              </p:ext>
            </p:extLst>
          </p:nvPr>
        </p:nvGraphicFramePr>
        <p:xfrm>
          <a:off x="175260" y="1523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7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9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PROCESSUS</a:t>
                      </a:r>
                    </a:p>
                    <a:p>
                      <a:pPr algn="ctr"/>
                      <a:r>
                        <a:rPr lang="fr-FR"/>
                        <a:t>MANAGEMENT DU SYSTÈME</a:t>
                      </a:r>
                      <a:r>
                        <a:rPr lang="fr-FR" baseline="0"/>
                        <a:t> QSSE</a:t>
                      </a:r>
                      <a:endParaRPr lang="fr-FR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AGAP-PROC-08-A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08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002349"/>
              </p:ext>
            </p:extLst>
          </p:nvPr>
        </p:nvGraphicFramePr>
        <p:xfrm>
          <a:off x="175260" y="1523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8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PROCESSUS</a:t>
                      </a:r>
                    </a:p>
                    <a:p>
                      <a:pPr algn="ctr"/>
                      <a:r>
                        <a:rPr lang="fr-FR"/>
                        <a:t>MANAGEMENT DU SYSTÈME</a:t>
                      </a:r>
                      <a:r>
                        <a:rPr lang="fr-FR" baseline="0"/>
                        <a:t> QSSE</a:t>
                      </a:r>
                      <a:endParaRPr lang="fr-FR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AGAP-PROC-08-A</a:t>
                      </a:r>
                      <a:endParaRPr lang="fr-FR" sz="900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14C5BF3E-A583-5FC2-1754-A661B2C6F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126635"/>
              </p:ext>
            </p:extLst>
          </p:nvPr>
        </p:nvGraphicFramePr>
        <p:xfrm>
          <a:off x="313799" y="721983"/>
          <a:ext cx="6172677" cy="3354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26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3940">
                <a:tc>
                  <a:txBody>
                    <a:bodyPr/>
                    <a:lstStyle/>
                    <a:p>
                      <a:endParaRPr lang="fr-FR" sz="130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>
                          <a:latin typeface="+mn-lt"/>
                        </a:rPr>
                        <a:t>POSITIF</a:t>
                      </a:r>
                    </a:p>
                    <a:p>
                      <a:pPr algn="ctr"/>
                      <a:r>
                        <a:rPr lang="fr-FR" sz="1300">
                          <a:latin typeface="+mn-lt"/>
                        </a:rPr>
                        <a:t>(pour</a:t>
                      </a:r>
                      <a:r>
                        <a:rPr lang="fr-FR" sz="1300" baseline="0">
                          <a:latin typeface="+mn-lt"/>
                        </a:rPr>
                        <a:t> atteindre l’objectif)</a:t>
                      </a:r>
                      <a:endParaRPr lang="fr-FR" sz="1300">
                        <a:latin typeface="+mn-lt"/>
                      </a:endParaRPr>
                    </a:p>
                  </a:txBody>
                  <a:tcPr marL="91441" marR="9144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30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>
                          <a:latin typeface="+mn-lt"/>
                        </a:rPr>
                        <a:t>NEGATIF</a:t>
                      </a:r>
                    </a:p>
                    <a:p>
                      <a:pPr algn="ctr"/>
                      <a:r>
                        <a:rPr lang="fr-FR" sz="1300">
                          <a:latin typeface="+mn-lt"/>
                        </a:rPr>
                        <a:t>(pour atteindre l’objectif)</a:t>
                      </a:r>
                    </a:p>
                  </a:txBody>
                  <a:tcPr marL="91441" marR="9144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05"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endParaRPr lang="fr-FR" sz="3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4636">
                <a:tc>
                  <a:txBody>
                    <a:bodyPr/>
                    <a:lstStyle/>
                    <a:p>
                      <a:r>
                        <a:rPr lang="fr-FR" sz="1200">
                          <a:latin typeface="+mn-lt"/>
                        </a:rPr>
                        <a:t>ORIGINE</a:t>
                      </a:r>
                      <a:r>
                        <a:rPr lang="fr-FR" sz="1200" baseline="0">
                          <a:latin typeface="+mn-lt"/>
                        </a:rPr>
                        <a:t> INTERNE</a:t>
                      </a: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u="sng" dirty="0">
                          <a:latin typeface="+mn-lt"/>
                        </a:rPr>
                        <a:t>FORCES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Implication de l’encadrement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Intégration du service QSE au niveau des Entreprises membres AGAPE(réactivité, proximité terrain)</a:t>
                      </a:r>
                    </a:p>
                  </a:txBody>
                  <a:tcPr marL="91441" marR="91441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dirty="0">
                          <a:latin typeface="+mn-lt"/>
                        </a:rPr>
                        <a:t>FAIBLESSES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u="none" dirty="0">
                          <a:latin typeface="+mn-lt"/>
                        </a:rPr>
                        <a:t>Faibles remontées d’informations (SD, bonnes pratiques, satisfaction client)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u="none" dirty="0">
                          <a:latin typeface="+mn-lt"/>
                        </a:rPr>
                        <a:t>Culture Environnement insuffisante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u="none" dirty="0">
                          <a:latin typeface="+mn-lt"/>
                        </a:rPr>
                        <a:t>Outil de veille réglementaire non pertinent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u="none" dirty="0">
                          <a:latin typeface="+mn-lt"/>
                        </a:rPr>
                        <a:t>Dynamique QSE (démarches, actions, documentation, </a:t>
                      </a:r>
                      <a:r>
                        <a:rPr lang="fr-FR" sz="1100" b="0" u="none" dirty="0" err="1">
                          <a:latin typeface="+mn-lt"/>
                        </a:rPr>
                        <a:t>reporting</a:t>
                      </a:r>
                      <a:r>
                        <a:rPr lang="fr-FR" sz="1100" b="0" u="none" dirty="0">
                          <a:latin typeface="+mn-lt"/>
                        </a:rPr>
                        <a:t>…)</a:t>
                      </a:r>
                    </a:p>
                  </a:txBody>
                  <a:tcPr marL="91441" marR="91441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282"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933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>
                          <a:latin typeface="+mn-lt"/>
                        </a:rPr>
                        <a:t>ORIGINE</a:t>
                      </a:r>
                      <a:r>
                        <a:rPr lang="fr-FR" sz="1200" baseline="0">
                          <a:latin typeface="+mn-lt"/>
                        </a:rPr>
                        <a:t> EXTERNE</a:t>
                      </a:r>
                      <a:endParaRPr lang="fr-FR" sz="1200">
                        <a:latin typeface="+mn-lt"/>
                      </a:endParaRPr>
                    </a:p>
                    <a:p>
                      <a:endParaRPr lang="fr-FR" sz="1300">
                        <a:latin typeface="+mn-lt"/>
                      </a:endParaRP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OPPORTUNITES</a:t>
                      </a:r>
                    </a:p>
                    <a:p>
                      <a:pPr marL="0" indent="0" algn="l" defTabSz="6858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fr-FR" sz="9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 algn="l" defTabSz="6858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fr-FR" sz="11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Solutions innovantes pour redynamiser les pratiques QSE</a:t>
                      </a:r>
                    </a:p>
                    <a:p>
                      <a:pPr marL="0" indent="0" algn="l" defTabSz="6858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fr-FR" sz="11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Projet décarbonation</a:t>
                      </a:r>
                      <a:endParaRPr lang="fr-FR" sz="900" b="0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MENACES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0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Crise sanitaire (révision des priorités, RPS)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Décalage des projets (moins de temps pour produire)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A2307130-6459-CD07-FFAC-C973F8AB8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087271"/>
              </p:ext>
            </p:extLst>
          </p:nvPr>
        </p:nvGraphicFramePr>
        <p:xfrm>
          <a:off x="338852" y="4155568"/>
          <a:ext cx="6172676" cy="567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0260">
                  <a:extLst>
                    <a:ext uri="{9D8B030D-6E8A-4147-A177-3AD203B41FA5}">
                      <a16:colId xmlns:a16="http://schemas.microsoft.com/office/drawing/2014/main" val="140143152"/>
                    </a:ext>
                  </a:extLst>
                </a:gridCol>
                <a:gridCol w="2642992">
                  <a:extLst>
                    <a:ext uri="{9D8B030D-6E8A-4147-A177-3AD203B41FA5}">
                      <a16:colId xmlns:a16="http://schemas.microsoft.com/office/drawing/2014/main" val="1408195018"/>
                    </a:ext>
                  </a:extLst>
                </a:gridCol>
                <a:gridCol w="964505">
                  <a:extLst>
                    <a:ext uri="{9D8B030D-6E8A-4147-A177-3AD203B41FA5}">
                      <a16:colId xmlns:a16="http://schemas.microsoft.com/office/drawing/2014/main" val="982546438"/>
                    </a:ext>
                  </a:extLst>
                </a:gridCol>
                <a:gridCol w="924919">
                  <a:extLst>
                    <a:ext uri="{9D8B030D-6E8A-4147-A177-3AD203B41FA5}">
                      <a16:colId xmlns:a16="http://schemas.microsoft.com/office/drawing/2014/main" val="11534610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000"/>
                        <a:t>Thème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/>
                        <a:t>Pilote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/>
                        <a:t>Délai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723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>
                          <a:latin typeface="+mn-lt"/>
                        </a:rPr>
                        <a:t>Faibles remontées d’informations (SD, bonnes pratiques, satisfaction client)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Déploiement logiciel Type FISHEYE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Communication des bonnes pratiques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/>
                        <a:t>RQSSE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03/2027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206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Culture Environnement insuffisante</a:t>
                      </a:r>
                    </a:p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u="none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Etat des actions mises en place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Intégrer un volet Environnement dans la journée sécurité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RQSSE</a:t>
                      </a:r>
                    </a:p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Membres du CODIR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30/07/2027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799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>
                          <a:latin typeface="+mn-lt"/>
                        </a:rPr>
                        <a:t>Outil de veille réglementaire non pertinent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Redéfinir l’arborescence de RED ON LINE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Chercher un nouvel outil de veille réglementaire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RQSSE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30/07/2027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427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dirty="0">
                          <a:latin typeface="+mn-lt"/>
                        </a:rPr>
                        <a:t>Dynamique QSE AGAPE (démarches, actions, documentation, </a:t>
                      </a:r>
                      <a:r>
                        <a:rPr lang="fr-FR" sz="1000" b="0" u="none" dirty="0" err="1">
                          <a:latin typeface="+mn-lt"/>
                        </a:rPr>
                        <a:t>reporting</a:t>
                      </a:r>
                      <a:r>
                        <a:rPr lang="fr-FR" sz="1000" b="0" u="none" dirty="0">
                          <a:latin typeface="+mn-lt"/>
                        </a:rPr>
                        <a:t>…)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Point QSE mensuel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Revue QSE trimestrielle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Groupe de travail inter QSE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Journée QSE nationale QSE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Mise à jour de la base documentaire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RQSSE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30/07/2027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680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Solutions innovantes pour redynamiser les pratiques QSE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Présence au forum prévention / Environnement (PREVENTICA, FNTP, OPPBTP, MASE…)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1000" b="0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Activités ludiques à proposer dans les réunions d’entreprise (</a:t>
                      </a:r>
                      <a:r>
                        <a:rPr lang="fr-FR" sz="1000" b="0" u="none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théatre</a:t>
                      </a: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forum, e-learning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RQSSE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30/09/2027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544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Projet décarbonation groupe AGAPE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Proposition d’action à la division pour s’inscrire dans la démarche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RQSSE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30/03/2027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30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Crise sanitaire (révision des priorités, RPS)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Intensification des échanges / communication à la reprise d’activité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Reprise des priorités d’action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RQSSE</a:t>
                      </a:r>
                    </a:p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Année 2027</a:t>
                      </a:r>
                    </a:p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(continu)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276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Décalage des projets (moins de temps pour produire)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Cibler les chantiers concernés pour intensifier la présence chantier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RQSSE</a:t>
                      </a:r>
                    </a:p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Animateurs QSSE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Année 2027</a:t>
                      </a:r>
                    </a:p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(continu)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207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9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E407226C-5BFC-409E-ADB4-9E91761748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144514"/>
              </p:ext>
            </p:extLst>
          </p:nvPr>
        </p:nvGraphicFramePr>
        <p:xfrm>
          <a:off x="195937" y="1653826"/>
          <a:ext cx="6490612" cy="5149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9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3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9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  <a:latin typeface="+mn-lt"/>
                        </a:rPr>
                        <a:t> Processus</a:t>
                      </a:r>
                      <a:endParaRPr lang="fr-FR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900">
                          <a:effectLst/>
                          <a:latin typeface="+mn-lt"/>
                          <a:ea typeface="+mn-ea"/>
                          <a:cs typeface="+mn-cs"/>
                        </a:rPr>
                        <a:t>Attentes vis-à-vis des autres processus</a:t>
                      </a:r>
                      <a:endParaRPr lang="fr-FR"/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900">
                          <a:effectLst/>
                          <a:latin typeface="+mn-lt"/>
                        </a:rPr>
                        <a:t>Données à fournir aux autres processus</a:t>
                      </a:r>
                      <a:endParaRPr lang="fr-FR"/>
                    </a:p>
                  </a:txBody>
                  <a:tcPr marL="50974" marR="50974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  <a:latin typeface="+mn-lt"/>
                        </a:rPr>
                        <a:t>Stratégie</a:t>
                      </a:r>
                      <a:r>
                        <a:rPr lang="fr-FR" sz="900" baseline="0">
                          <a:effectLst/>
                          <a:latin typeface="+mn-lt"/>
                        </a:rPr>
                        <a:t> et Gouvernance</a:t>
                      </a:r>
                      <a:endParaRPr lang="fr-FR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Cadre du Système de Management QSSE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Orientation et stratégie AGAPE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Communications impactant sur le Système de Management QSSE</a:t>
                      </a:r>
                    </a:p>
                  </a:txBody>
                  <a:tcPr marL="50974" marR="50974" marT="72000" marB="7200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 QSSE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QSSE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des évolutions réglementaires en matière de QSSE</a:t>
                      </a:r>
                    </a:p>
                  </a:txBody>
                  <a:tcPr marL="50974" marR="50974" marT="72000" marB="72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Réalisation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Remontées d’informations QSSE (Non-Conformité, enquête de satisfaction, accidents, dysfonctionnements, Certificats de capacité…)</a:t>
                      </a:r>
                    </a:p>
                  </a:txBody>
                  <a:tcPr marL="50974" marR="50974" marT="72000" marB="72000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QSSE : supports de communication, avis sur la documentation de chantier, aide à la résolution de problèmes, appels d’offre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des évolutions réglementaires en matière de QSSE</a:t>
                      </a:r>
                    </a:p>
                  </a:txBody>
                  <a:tcPr marL="50974" marR="50974" marT="72000" marB="72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Ressources humaines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Etat des formations, habilitations et restrictions médicales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Nouveaux arrivants (CDI, CDD, apprentis, stagiaires et intérimaires)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Collaboration pour certains dossiers AT/MP et courriers des organismes de prévention</a:t>
                      </a:r>
                    </a:p>
                  </a:txBody>
                  <a:tcPr marL="50974" marR="50974" marT="72000" marB="72000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Collaboration pour certains dossiers AT/MP et courriers des organismes de prévention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des évolutions réglementaires en matière de QSSE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72000" marB="720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Technique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Information sur les vérifications générales périodiques (sites, matériel, outillage et engins et EPI)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 environnement (déchets, carburants, énergies)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Diminuer les consommations énergétiques</a:t>
                      </a:r>
                    </a:p>
                  </a:txBody>
                  <a:tcPr marL="50974" marR="50974" marT="72000" marB="72000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QSSE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Validation des nouveaux équipements</a:t>
                      </a:r>
                    </a:p>
                    <a:p>
                      <a:pPr marL="171450" lvl="0" indent="-171450" algn="just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Communication sur l'évolution de la réglementation</a:t>
                      </a:r>
                    </a:p>
                  </a:txBody>
                  <a:tcPr marL="50974" marR="50974" marT="72000" marB="720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Achats et sous-traitance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Evaluation des fournisseurs et sous-traitants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Négociation commerciale pour les nouveaux EPI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Déploiement de l’adhésion à la charte achats durables des fournisseurs et sous-traitants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Augmenter la valorisation des déchets</a:t>
                      </a:r>
                    </a:p>
                  </a:txBody>
                  <a:tcPr marL="50974" marR="50974" marT="72000" marB="72000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QSSE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aux audits fournisseurs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Visites chantiers sous-traitants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72000" marB="720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185367" y="1176921"/>
            <a:ext cx="2755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>
                <a:solidFill>
                  <a:schemeClr val="accent1">
                    <a:lumMod val="75000"/>
                  </a:schemeClr>
                </a:solidFill>
              </a:rPr>
              <a:t>INTERACTIONS </a:t>
            </a:r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200980" y="8775499"/>
            <a:ext cx="6485864" cy="909736"/>
          </a:xfrm>
          <a:prstGeom prst="rect">
            <a:avLst/>
          </a:prstGeom>
          <a:ln>
            <a:solidFill>
              <a:srgbClr val="0055A0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000" b="1" u="sng" dirty="0">
                <a:solidFill>
                  <a:srgbClr val="0055C0"/>
                </a:solidFill>
                <a:latin typeface="+mn-lt"/>
              </a:rPr>
              <a:t>Cartouche de validation</a:t>
            </a: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Auteur : AGAPE QSSE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Approbateur : Président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Date de rédaction ou de révision </a:t>
            </a:r>
            <a:r>
              <a:rPr lang="fr-FR" sz="1000">
                <a:solidFill>
                  <a:srgbClr val="0055C0"/>
                </a:solidFill>
                <a:latin typeface="+mn-lt"/>
              </a:rPr>
              <a:t>: 18/06/2026</a:t>
            </a:r>
            <a:endParaRPr lang="fr-FR" sz="1000" dirty="0">
              <a:solidFill>
                <a:srgbClr val="0055C0"/>
              </a:solidFill>
              <a:latin typeface="+mn-lt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529542"/>
              </p:ext>
            </p:extLst>
          </p:nvPr>
        </p:nvGraphicFramePr>
        <p:xfrm>
          <a:off x="175260" y="1523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1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PROCESSUS</a:t>
                      </a:r>
                    </a:p>
                    <a:p>
                      <a:pPr algn="ctr"/>
                      <a:r>
                        <a:rPr lang="fr-FR"/>
                        <a:t>MANAGEMENT DU SYSTÈME</a:t>
                      </a:r>
                      <a:r>
                        <a:rPr lang="fr-FR" baseline="0"/>
                        <a:t> QSSE</a:t>
                      </a:r>
                      <a:endParaRPr lang="fr-FR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AGAP-PROC-08-A</a:t>
                      </a:r>
                      <a:endParaRPr lang="fr-FR" sz="900" dirty="0"/>
                    </a:p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i="1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753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36cd3a-1e58-4acd-9074-3d8dd8723c0a" xsi:nil="true"/>
    <lcf76f155ced4ddcb4097134ff3c332f xmlns="669cee18-bc53-47dc-840d-a00becaf0890">
      <Terms xmlns="http://schemas.microsoft.com/office/infopath/2007/PartnerControls"/>
    </lcf76f155ced4ddcb4097134ff3c332f>
    <SharedWithUsers xmlns="4a9cc65e-4f80-4f3f-aeb6-75aad5acc916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C41A45850DF4599232D4B2CAEE7CB" ma:contentTypeVersion="14" ma:contentTypeDescription="Crée un document." ma:contentTypeScope="" ma:versionID="32bec8deb9ecc41c555ae9155c491e80">
  <xsd:schema xmlns:xsd="http://www.w3.org/2001/XMLSchema" xmlns:xs="http://www.w3.org/2001/XMLSchema" xmlns:p="http://schemas.microsoft.com/office/2006/metadata/properties" xmlns:ns2="669cee18-bc53-47dc-840d-a00becaf0890" xmlns:ns3="4a9cc65e-4f80-4f3f-aeb6-75aad5acc916" xmlns:ns4="9336cd3a-1e58-4acd-9074-3d8dd8723c0a" targetNamespace="http://schemas.microsoft.com/office/2006/metadata/properties" ma:root="true" ma:fieldsID="60a983afeb00426448748ae06c4d9e9d" ns2:_="" ns3:_="" ns4:_="">
    <xsd:import namespace="669cee18-bc53-47dc-840d-a00becaf0890"/>
    <xsd:import namespace="4a9cc65e-4f80-4f3f-aeb6-75aad5acc916"/>
    <xsd:import namespace="9336cd3a-1e58-4acd-9074-3d8dd8723c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cee18-bc53-47dc-840d-a00becaf08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5de499d-8327-4dfa-b5bf-706b103fc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cc65e-4f80-4f3f-aeb6-75aad5acc91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6cd3a-1e58-4acd-9074-3d8dd8723c0a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b73353f-c7d8-48c4-bc9e-b99b93a04b86}" ma:internalName="TaxCatchAll" ma:showField="CatchAllData" ma:web="4a9cc65e-4f80-4f3f-aeb6-75aad5acc9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F5359B-153F-45FC-8AE3-C68D8F68E861}">
  <ds:schemaRefs>
    <ds:schemaRef ds:uri="238ac1ad-bc06-4a49-b26a-9b63eefa63f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9336cd3a-1e58-4acd-9074-3d8dd8723c0a"/>
    <ds:schemaRef ds:uri="669cee18-bc53-47dc-840d-a00becaf0890"/>
    <ds:schemaRef ds:uri="4a9cc65e-4f80-4f3f-aeb6-75aad5acc916"/>
  </ds:schemaRefs>
</ds:datastoreItem>
</file>

<file path=customXml/itemProps2.xml><?xml version="1.0" encoding="utf-8"?>
<ds:datastoreItem xmlns:ds="http://schemas.openxmlformats.org/officeDocument/2006/customXml" ds:itemID="{8D780714-5DC1-4502-BC67-8183D24E4B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9cee18-bc53-47dc-840d-a00becaf0890"/>
    <ds:schemaRef ds:uri="4a9cc65e-4f80-4f3f-aeb6-75aad5acc916"/>
    <ds:schemaRef ds:uri="9336cd3a-1e58-4acd-9074-3d8dd8723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93823C-9D2F-470F-B2B1-A1F91A714B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902</Words>
  <Application>Microsoft Macintosh PowerPoint</Application>
  <PresentationFormat>Format A4 (210 x 297 mm)</PresentationFormat>
  <Paragraphs>183</Paragraphs>
  <Slides>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Thème Office</vt:lpstr>
      <vt:lpstr>Présentation PowerPoint</vt:lpstr>
      <vt:lpstr>Présentation PowerPoint</vt:lpstr>
      <vt:lpstr>Présentation PowerPoint</vt:lpstr>
    </vt:vector>
  </TitlesOfParts>
  <Company>AGAPE SAS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CHAVAIN Ingrid</dc:creator>
  <cp:lastModifiedBy>RUMEAU Christophe</cp:lastModifiedBy>
  <cp:revision>2</cp:revision>
  <cp:lastPrinted>2021-03-02T14:01:06Z</cp:lastPrinted>
  <dcterms:created xsi:type="dcterms:W3CDTF">2021-01-13T18:49:37Z</dcterms:created>
  <dcterms:modified xsi:type="dcterms:W3CDTF">2026-06-18T14:31:12Z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0x010100ECFC41A45850DF4599232D4B2CAEE7CB</vt:lpwstr>
  </property>
  <property fmtid="{D5CDD505-2E9C-101B-9397-08002B2CF9AE}" pid="3" name="Order">
    <vt:r8>219000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